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072494" cy="2642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Выставка </a:t>
            </a:r>
            <a:r>
              <a:rPr lang="ru-RU" b="1" dirty="0" smtClean="0">
                <a:solidFill>
                  <a:srgbClr val="FF0000"/>
                </a:solidFill>
              </a:rPr>
              <a:t>– конкурс художественного творчества «Осенняя пора – очей очарованье»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Детский </a:t>
            </a:r>
            <a:r>
              <a:rPr lang="ru-RU" sz="3600" b="1" i="1" dirty="0" smtClean="0">
                <a:solidFill>
                  <a:srgbClr val="FF0000"/>
                </a:solidFill>
              </a:rPr>
              <a:t>сад №115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9556" cy="26860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Отчёт подготовили воспитатели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Сересова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Т.В.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Другова Н.Н.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22222\Рабочий стол\3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8195" name="Picture 3" descr="C:\Documents and Settings\22222\Рабочий стол\4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22222\Рабочий стол\5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9219" name="Picture 3" descr="C:\Documents and Settings\22222\Рабочий стол\6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22222\Рабочий стол\7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10243" name="Picture 3" descr="C:\Documents and Settings\22222\Рабочий стол\8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Отзывы родителей и студентов ИРКПО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Documents and Settings\22222\Рабочий стол\о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290906" cy="4525963"/>
          </a:xfrm>
          <a:prstGeom prst="rect">
            <a:avLst/>
          </a:prstGeom>
          <a:noFill/>
        </p:spPr>
      </p:pic>
      <p:pic>
        <p:nvPicPr>
          <p:cNvPr id="11267" name="Picture 3" descr="C:\Documents and Settings\22222\Рабочий стол\от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22222\Рабочий стол\о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12291" name="Picture 3" descr="C:\Documents and Settings\22222\Рабочий стол\о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5833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Отзыв о выставке.</a:t>
            </a:r>
            <a:br>
              <a:rPr lang="ru-RU" sz="3600" dirty="0" smtClean="0"/>
            </a:br>
            <a:r>
              <a:rPr lang="ru-RU" sz="3600" dirty="0" smtClean="0"/>
              <a:t>Накануне посетили выставку, на которой было много интересных работ. На наш взгляд, такие мероприятия очень важны, подготовка к ним- замечательный повод с пользой провести время со своим ребёнком.</a:t>
            </a:r>
            <a:br>
              <a:rPr lang="ru-RU" sz="3600" dirty="0" smtClean="0"/>
            </a:br>
            <a:r>
              <a:rPr lang="ru-RU" sz="3600" dirty="0" smtClean="0"/>
              <a:t>Очень здорово, большое спасибо организаторам.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Студенты ИРКПО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Выставка проходила в музыкальном зале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детского сада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 10 октября по 12 октября 2016 года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Итоги родительского голосования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22222\Рабочий стол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22222\Рабочий стол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22222\Рабочий стол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2051" name="Picture 3" descr="C:\Documents and Settings\22222\Рабочий стол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22222\Рабочий стол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3075" name="Picture 3" descr="C:\Documents and Settings\22222\Рабочий стол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54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Номинация «Творческий подход к использованию природного и бросового материала для художественного </a:t>
            </a:r>
            <a:r>
              <a:rPr lang="ru-RU" sz="2800" b="1" dirty="0" smtClean="0">
                <a:solidFill>
                  <a:srgbClr val="00B0F0"/>
                </a:solidFill>
              </a:rPr>
              <a:t>творчества»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Documents and Settings\22222\Рабочий стол\1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4099" name="Picture 3" descr="C:\Documents and Settings\22222\Рабочий стол\2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22222\Рабочий стол\3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5123" name="Picture 3" descr="C:\Documents and Settings\22222\Рабочий стол\4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22222\Рабочий стол\5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6147" name="Picture 3" descr="C:\Documents and Settings\22222\Рабочий стол\6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Номинация «Оригинальность использования природного и бросового материала для художественного творчества»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Documents and Settings\22222\Рабочий стол\1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7" y="1600200"/>
            <a:ext cx="3290906" cy="4525963"/>
          </a:xfrm>
          <a:prstGeom prst="rect">
            <a:avLst/>
          </a:prstGeom>
          <a:noFill/>
        </p:spPr>
      </p:pic>
      <p:pic>
        <p:nvPicPr>
          <p:cNvPr id="7171" name="Picture 3" descr="C:\Documents and Settings\22222\Рабочий стол\2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53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Выставка – конкурс художественного творчества «Осенняя пора – очей очарованье» Детский сад №115   </vt:lpstr>
      <vt:lpstr>Выставка проходила в музыкальном зале  детского сада  с 10 октября по 12 октября 2016 года </vt:lpstr>
      <vt:lpstr>Итоги родительского голосования</vt:lpstr>
      <vt:lpstr>Слайд 4</vt:lpstr>
      <vt:lpstr>Слайд 5</vt:lpstr>
      <vt:lpstr>Номинация «Творческий подход к использованию природного и бросового материала для художественного творчества»</vt:lpstr>
      <vt:lpstr>Слайд 7</vt:lpstr>
      <vt:lpstr>Слайд 8</vt:lpstr>
      <vt:lpstr>Номинация «Оригинальность использования природного и бросового материала для художественного творчества»</vt:lpstr>
      <vt:lpstr>Слайд 10</vt:lpstr>
      <vt:lpstr>Слайд 11</vt:lpstr>
      <vt:lpstr>Слайд 12</vt:lpstr>
      <vt:lpstr>Отзывы родителей и студентов ИРКПО</vt:lpstr>
      <vt:lpstr>Слайд 14</vt:lpstr>
      <vt:lpstr>Отзыв о выставке. Накануне посетили выставку, на которой было много интересных работ. На наш взгляд, такие мероприятия очень важны, подготовка к ним- замечательный повод с пользой провести время со своим ребёнком. Очень здорово, большое спасибо организаторам.                                         Студенты ИРКПО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– конкурс художественного творчества «Осенняя пора – очей очарованье»</dc:title>
  <cp:lastModifiedBy>детский сад №115</cp:lastModifiedBy>
  <cp:revision>9</cp:revision>
  <dcterms:modified xsi:type="dcterms:W3CDTF">2016-10-25T07:47:06Z</dcterms:modified>
</cp:coreProperties>
</file>